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9" autoAdjust="0"/>
    <p:restoredTop sz="94660"/>
  </p:normalViewPr>
  <p:slideViewPr>
    <p:cSldViewPr>
      <p:cViewPr varScale="1">
        <p:scale>
          <a:sx n="63" d="100"/>
          <a:sy n="63" d="100"/>
        </p:scale>
        <p:origin x="62" y="18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1FBF3-0C6C-4D3C-B06D-A6A4BAE08B18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F36E8-4837-4643-BFEF-F35482479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438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49A44-9776-4975-A724-FC2AF39A0DA0}" type="datetime1">
              <a:rPr lang="fr-FR" smtClean="0"/>
              <a:t>05/01/2026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96432-DF9F-49C5-B102-2F71B7909CA1}" type="datetime1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60269-9FE3-4690-B44E-5E263C597321}" type="datetime1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70B0-8613-4F5F-B2B7-B732254943B4}" type="datetime1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BBF4-B2DE-473D-8DBE-99E405D437A9}" type="datetime1">
              <a:rPr lang="fr-FR" smtClean="0"/>
              <a:t>05/01/2026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315A3C0-FD0E-4E9C-9E33-7A5311A9E77C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CA439-E773-46D0-B93D-4529E9CE1C8A}" type="datetime1">
              <a:rPr lang="fr-FR" smtClean="0"/>
              <a:t>05/01/2026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AE8F-C3ED-4844-9341-B4855D48B8D9}" type="datetime1">
              <a:rPr lang="fr-FR" smtClean="0"/>
              <a:t>05/01/2026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26C6-04E5-4BB4-BAD3-6D60BEF6A74F}" type="datetime1">
              <a:rPr lang="fr-FR" smtClean="0"/>
              <a:t>05/01/2026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F888-8774-4D8A-86EA-33D15CBB0217}" type="datetime1">
              <a:rPr lang="fr-FR" smtClean="0"/>
              <a:t>05/01/2026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8BFC-4970-4F37-ABEC-3C0BCC2C3022}" type="datetime1">
              <a:rPr lang="fr-FR" smtClean="0"/>
              <a:t>05/01/2026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89899-FAB1-42E4-A7F6-98C9C45016BE}" type="datetime1">
              <a:rPr lang="fr-FR" smtClean="0"/>
              <a:t>05/01/2026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1F14EA9-A4C2-4CA1-95CF-B005CA9AE22F}" type="datetime1">
              <a:rPr lang="fr-FR" smtClean="0"/>
              <a:t>05/01/2026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315A3C0-FD0E-4E9C-9E33-7A5311A9E77C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eliertuffery.com/" TargetMode="External"/><Relationship Id="rId2" Type="http://schemas.openxmlformats.org/officeDocument/2006/relationships/hyperlink" Target="https://1083.f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Sortir du chaos climatique ?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1</a:t>
            </a:fld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Faut-il un registre carbone dans chaque labo ? 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0624F5D-5FA8-407B-B2D1-0E84889A8A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37" y="259633"/>
            <a:ext cx="1230463" cy="98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361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51520" y="179452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fr-FR" dirty="0"/>
              <a:t>2 tonnes en 2050 sera équivalent à 6 tonnes aujourd’hui ?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2</a:t>
            </a:fld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3324" y="4149080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fr-FR" sz="3600" dirty="0"/>
              <a:t>C’est l’effet levier du compte carbone qui oblige les entreprises à décarboner pour survivre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0624F5D-5FA8-407B-B2D1-0E84889A8A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37" y="259633"/>
            <a:ext cx="1230463" cy="98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1BD55A-E2C4-440F-980D-3D87953B9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8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fr-FR" i="1" dirty="0">
                <a:solidFill>
                  <a:schemeClr val="bg1"/>
                </a:solidFill>
              </a:rPr>
              <a:t>Les voitures électriques</a:t>
            </a:r>
            <a:r>
              <a:rPr lang="fr-FR" dirty="0">
                <a:solidFill>
                  <a:schemeClr val="bg1"/>
                </a:solidFill>
              </a:rPr>
              <a:t> feront passer le budget moyen annuel de transport individuel de 2000 kg de CO2 à zéro ou presque (il faut compter la fabrication, faudra alléger et limiter les déplacements). </a:t>
            </a:r>
          </a:p>
          <a:p>
            <a:pPr lvl="0"/>
            <a:r>
              <a:rPr lang="fr-FR" i="1" dirty="0">
                <a:solidFill>
                  <a:schemeClr val="bg1"/>
                </a:solidFill>
              </a:rPr>
              <a:t>Un pantalon</a:t>
            </a:r>
            <a:r>
              <a:rPr lang="fr-FR" dirty="0">
                <a:solidFill>
                  <a:schemeClr val="bg1"/>
                </a:solidFill>
              </a:rPr>
              <a:t>, dont la valeur actuelle avoisine les 23 kg éqCO2, passera rapidement à une valeur unitaire de 15 kg éqCO2, comme ceux déjà proposés par les entreprises « </a:t>
            </a:r>
            <a:r>
              <a:rPr lang="fr-FR" u="sng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1083 </a:t>
            </a:r>
            <a:r>
              <a:rPr lang="fr-FR" dirty="0">
                <a:solidFill>
                  <a:schemeClr val="bg1"/>
                </a:solidFill>
              </a:rPr>
              <a:t>» et « </a:t>
            </a:r>
            <a:r>
              <a:rPr lang="fr-FR" u="sng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Tuffery</a:t>
            </a:r>
            <a:r>
              <a:rPr lang="fr-FR" dirty="0">
                <a:solidFill>
                  <a:schemeClr val="bg1"/>
                </a:solidFill>
              </a:rPr>
              <a:t> » (pantalons en lin normand). Cette tendance contribuera à réduire sensiblement notre budget habillement, proche de 0.8 t éqCO2 par an. </a:t>
            </a:r>
          </a:p>
          <a:p>
            <a:pPr lvl="0"/>
            <a:r>
              <a:rPr lang="fr-FR" i="1" dirty="0">
                <a:solidFill>
                  <a:schemeClr val="bg1"/>
                </a:solidFill>
              </a:rPr>
              <a:t>Le budget alimentation</a:t>
            </a:r>
            <a:r>
              <a:rPr lang="fr-FR" dirty="0">
                <a:solidFill>
                  <a:schemeClr val="bg1"/>
                </a:solidFill>
              </a:rPr>
              <a:t>, aujourd'hui de près de 2 t éqCO2, passera à 500 kg avec la relocalisation des productions vivrières, une consommation de viande réduite et provenant exclusivement de pâturages et non plus d’usines à viande, grandes génératrices de méthane. </a:t>
            </a:r>
          </a:p>
          <a:p>
            <a:pPr lvl="0"/>
            <a:r>
              <a:rPr lang="fr-FR" i="1" dirty="0">
                <a:solidFill>
                  <a:schemeClr val="bg1"/>
                </a:solidFill>
              </a:rPr>
              <a:t>Les services publics</a:t>
            </a:r>
            <a:r>
              <a:rPr lang="fr-FR" dirty="0">
                <a:solidFill>
                  <a:schemeClr val="bg1"/>
                </a:solidFill>
              </a:rPr>
              <a:t>, contraints à la transparence de leurs efforts en matière d’émission, diviseront par deux ou trois les 1.5 t éqCO2 émises en moyenne pour un citoyen aujourd'hui.</a:t>
            </a:r>
          </a:p>
          <a:p>
            <a:pPr lvl="0"/>
            <a:r>
              <a:rPr lang="fr-FR" i="1" dirty="0">
                <a:solidFill>
                  <a:schemeClr val="bg1"/>
                </a:solidFill>
              </a:rPr>
              <a:t>Le chauffage</a:t>
            </a:r>
            <a:r>
              <a:rPr lang="fr-FR" dirty="0">
                <a:solidFill>
                  <a:schemeClr val="bg1"/>
                </a:solidFill>
              </a:rPr>
              <a:t> n’émettra plus d’émissions alors qu’il représente aujourd'hui près de 3 t éqCO2. Tout comme les réfrigérateurs se sont rapidement imposés dans les cuisines du 20e siècle, l'effet Peltier des nouvelles pompes à chaleur sera généralisé.</a:t>
            </a:r>
          </a:p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8A513C-88A5-43E0-98B0-CD12E21B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A3C0-FD0E-4E9C-9E33-7A5311A9E77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460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Bleu 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41642</TotalTime>
  <Words>259</Words>
  <Application>Microsoft Office PowerPoint</Application>
  <PresentationFormat>Affichage à l'écran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Book Antiqua</vt:lpstr>
      <vt:lpstr>Calibri</vt:lpstr>
      <vt:lpstr>Lucida Sans</vt:lpstr>
      <vt:lpstr>Wingdings</vt:lpstr>
      <vt:lpstr>Wingdings 2</vt:lpstr>
      <vt:lpstr>Wingdings 3</vt:lpstr>
      <vt:lpstr>Apex</vt:lpstr>
      <vt:lpstr>Sortir du chaos climatique ?</vt:lpstr>
      <vt:lpstr>2 tonnes en 2050 sera équivalent à 6 tonnes aujourd’hui ?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Sortir du chaos climatique ?</dc:title>
  <dc:creator>Armel</dc:creator>
  <cp:lastModifiedBy>Armel</cp:lastModifiedBy>
  <cp:revision>29</cp:revision>
  <dcterms:created xsi:type="dcterms:W3CDTF">2021-09-29T21:49:35Z</dcterms:created>
  <dcterms:modified xsi:type="dcterms:W3CDTF">2026-01-05T20:16:52Z</dcterms:modified>
</cp:coreProperties>
</file>