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78" r:id="rId3"/>
    <p:sldId id="279" r:id="rId4"/>
    <p:sldId id="280" r:id="rId5"/>
    <p:sldId id="281" r:id="rId6"/>
    <p:sldId id="282" r:id="rId7"/>
    <p:sldId id="262" r:id="rId8"/>
    <p:sldId id="265" r:id="rId9"/>
    <p:sldId id="269" r:id="rId10"/>
    <p:sldId id="277" r:id="rId11"/>
    <p:sldId id="266" r:id="rId1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180" y="-5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E1FBF3-0C6C-4D3C-B06D-A6A4BAE08B18}" type="datetimeFigureOut">
              <a:rPr lang="fr-FR" smtClean="0"/>
              <a:t>15/03/2022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4F36E8-4837-4643-BFEF-F354824792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3438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49A44-9776-4975-A724-FC2AF39A0DA0}" type="datetime1">
              <a:rPr lang="fr-FR" smtClean="0"/>
              <a:t>15/03/2022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96432-DF9F-49C5-B102-2F71B7909CA1}" type="datetime1">
              <a:rPr lang="fr-FR" smtClean="0"/>
              <a:t>15/03/2022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60269-9FE3-4690-B44E-5E263C597321}" type="datetime1">
              <a:rPr lang="fr-FR" smtClean="0"/>
              <a:t>15/03/2022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70B0-8613-4F5F-B2B7-B732254943B4}" type="datetime1">
              <a:rPr lang="fr-FR" smtClean="0"/>
              <a:t>15/03/2022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8BBF4-B2DE-473D-8DBE-99E405D437A9}" type="datetime1">
              <a:rPr lang="fr-FR" smtClean="0"/>
              <a:t>15/03/2022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5315A3C0-FD0E-4E9C-9E33-7A5311A9E77C}" type="slidenum">
              <a:rPr lang="fr-FR" smtClean="0"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CA439-E773-46D0-B93D-4529E9CE1C8A}" type="datetime1">
              <a:rPr lang="fr-FR" smtClean="0"/>
              <a:t>15/03/2022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4AE8F-C3ED-4844-9341-B4855D48B8D9}" type="datetime1">
              <a:rPr lang="fr-FR" smtClean="0"/>
              <a:t>15/03/2022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26C6-04E5-4BB4-BAD3-6D60BEF6A74F}" type="datetime1">
              <a:rPr lang="fr-FR" smtClean="0"/>
              <a:t>15/03/2022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1F888-8774-4D8A-86EA-33D15CBB0217}" type="datetime1">
              <a:rPr lang="fr-FR" smtClean="0"/>
              <a:t>15/03/2022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C8BFC-4970-4F37-ABEC-3C0BCC2C3022}" type="datetime1">
              <a:rPr lang="fr-FR" smtClean="0"/>
              <a:t>15/03/2022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fr-F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Cliquez sur l'icône pour ajouter une image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89899-FAB1-42E4-A7F6-98C9C45016BE}" type="datetime1">
              <a:rPr lang="fr-FR" smtClean="0"/>
              <a:t>15/03/2022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1F14EA9-A4C2-4CA1-95CF-B005CA9AE22F}" type="datetime1">
              <a:rPr lang="fr-FR" smtClean="0"/>
              <a:t>15/03/2022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315A3C0-FD0E-4E9C-9E33-7A5311A9E77C}" type="slidenum">
              <a:rPr lang="fr-FR" smtClean="0"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tecarbone.cc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fr.wikipedia.org/wiki/Compte_carbone" TargetMode="External"/><Relationship Id="rId4" Type="http://schemas.openxmlformats.org/officeDocument/2006/relationships/hyperlink" Target="http://www.agencecarbone.fr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DKHon8XIDr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Que faire contre la crise sociale et  </a:t>
            </a:r>
            <a:r>
              <a:rPr lang="fr-FR" dirty="0" smtClean="0"/>
              <a:t>climatique ?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1</a:t>
            </a:fld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789040"/>
            <a:ext cx="6296744" cy="2016224"/>
          </a:xfrm>
        </p:spPr>
        <p:txBody>
          <a:bodyPr>
            <a:normAutofit/>
          </a:bodyPr>
          <a:lstStyle/>
          <a:p>
            <a:r>
              <a:rPr lang="fr-FR" sz="3600" dirty="0" smtClean="0"/>
              <a:t>Protéger les besoins essentiels, garantir des quotas gratuits :</a:t>
            </a:r>
            <a:endParaRPr lang="fr-FR" sz="3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61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Autofit/>
          </a:bodyPr>
          <a:lstStyle/>
          <a:p>
            <a:r>
              <a:rPr lang="fr-FR" sz="4400" dirty="0" smtClean="0"/>
              <a:t>AGIR :</a:t>
            </a:r>
            <a:br>
              <a:rPr lang="fr-FR" sz="4400" dirty="0" smtClean="0"/>
            </a:br>
            <a:r>
              <a:rPr lang="fr-FR" sz="4400" dirty="0" smtClean="0"/>
              <a:t>rejoindre / monter des comités locaux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1296144"/>
          </a:xfrm>
        </p:spPr>
        <p:txBody>
          <a:bodyPr>
            <a:normAutofit/>
          </a:bodyPr>
          <a:lstStyle/>
          <a:p>
            <a:pPr marL="137160" indent="0" algn="ctr">
              <a:buNone/>
            </a:pPr>
            <a:r>
              <a:rPr lang="fr-FR" sz="3600" dirty="0" smtClean="0"/>
              <a:t>Comme proposé sur </a:t>
            </a:r>
            <a:r>
              <a:rPr lang="fr-FR" sz="3600" dirty="0"/>
              <a:t>www.agencecarbone.fr/ici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10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493" y="3261224"/>
            <a:ext cx="3784699" cy="321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9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265312"/>
          </a:xfrm>
        </p:spPr>
        <p:txBody>
          <a:bodyPr>
            <a:normAutofit/>
          </a:bodyPr>
          <a:lstStyle/>
          <a:p>
            <a:r>
              <a:rPr lang="fr-FR" dirty="0" smtClean="0"/>
              <a:t>On s’y met !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11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952500" cy="952500"/>
          </a:xfrm>
          <a:prstGeom prst="rect">
            <a:avLst/>
          </a:prstGeom>
        </p:spPr>
      </p:pic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925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Des quotas sociaux et  climatiques </a:t>
            </a:r>
            <a:r>
              <a:rPr lang="fr-FR" dirty="0" smtClean="0"/>
              <a:t>?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2</a:t>
            </a:fld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296744" cy="1249430"/>
          </a:xfrm>
        </p:spPr>
        <p:txBody>
          <a:bodyPr>
            <a:normAutofit/>
          </a:bodyPr>
          <a:lstStyle/>
          <a:p>
            <a:r>
              <a:rPr lang="fr-FR" sz="3600" dirty="0" smtClean="0"/>
              <a:t>Par exemple les premiers 10 m3 d’eau gratuits…</a:t>
            </a:r>
            <a:endParaRPr lang="fr-FR" sz="3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952500" cy="952500"/>
          </a:xfrm>
          <a:prstGeom prst="rect">
            <a:avLst/>
          </a:prstGeom>
        </p:spPr>
      </p:pic>
      <p:sp>
        <p:nvSpPr>
          <p:cNvPr id="6" name="Sous-titre 2"/>
          <p:cNvSpPr txBox="1">
            <a:spLocks/>
          </p:cNvSpPr>
          <p:nvPr/>
        </p:nvSpPr>
        <p:spPr>
          <a:xfrm>
            <a:off x="1524000" y="4733528"/>
            <a:ext cx="6296744" cy="124943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 smtClean="0"/>
              <a:t>Par exemple les premiers 1000 kWh d’</a:t>
            </a:r>
            <a:r>
              <a:rPr lang="fr-FR" sz="3600" dirty="0" err="1" smtClean="0"/>
              <a:t>electricité</a:t>
            </a:r>
            <a:r>
              <a:rPr lang="fr-FR" sz="3600" dirty="0" smtClean="0"/>
              <a:t> gratuits…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414152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Des quotas sociaux et  climatiques </a:t>
            </a:r>
            <a:r>
              <a:rPr lang="fr-FR" dirty="0" smtClean="0"/>
              <a:t>?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3</a:t>
            </a:fld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296744" cy="1249430"/>
          </a:xfrm>
        </p:spPr>
        <p:txBody>
          <a:bodyPr>
            <a:normAutofit/>
          </a:bodyPr>
          <a:lstStyle/>
          <a:p>
            <a:r>
              <a:rPr lang="fr-FR" sz="3600" dirty="0" smtClean="0"/>
              <a:t>Par exemple les premiers 9000 kg de CO2 gratuits…</a:t>
            </a:r>
            <a:endParaRPr lang="fr-FR" sz="3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952500" cy="952500"/>
          </a:xfrm>
          <a:prstGeom prst="rect">
            <a:avLst/>
          </a:prstGeom>
        </p:spPr>
      </p:pic>
      <p:sp>
        <p:nvSpPr>
          <p:cNvPr id="6" name="Sous-titre 2"/>
          <p:cNvSpPr txBox="1">
            <a:spLocks/>
          </p:cNvSpPr>
          <p:nvPr/>
        </p:nvSpPr>
        <p:spPr>
          <a:xfrm>
            <a:off x="1524000" y="4733528"/>
            <a:ext cx="6296744" cy="124943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 smtClean="0"/>
              <a:t>Par exemple les premiers 5000 km de trains gratuits…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150195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Pourquoi des kg de CO2 ?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4</a:t>
            </a:fld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296744" cy="1249430"/>
          </a:xfrm>
        </p:spPr>
        <p:txBody>
          <a:bodyPr>
            <a:normAutofit fontScale="85000" lnSpcReduction="10000"/>
          </a:bodyPr>
          <a:lstStyle/>
          <a:p>
            <a:r>
              <a:rPr lang="fr-FR" sz="3600" dirty="0" smtClean="0"/>
              <a:t>Les gaz à effet de serre sont en train de rendre la terre inhabitable</a:t>
            </a:r>
            <a:endParaRPr lang="fr-FR" sz="3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952500" cy="952500"/>
          </a:xfrm>
          <a:prstGeom prst="rect">
            <a:avLst/>
          </a:prstGeom>
        </p:spPr>
      </p:pic>
      <p:sp>
        <p:nvSpPr>
          <p:cNvPr id="6" name="Sous-titre 2"/>
          <p:cNvSpPr txBox="1">
            <a:spLocks/>
          </p:cNvSpPr>
          <p:nvPr/>
        </p:nvSpPr>
        <p:spPr>
          <a:xfrm>
            <a:off x="1524000" y="4733528"/>
            <a:ext cx="6296744" cy="1249430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 smtClean="0"/>
              <a:t>Tous les scientifiques demandent de réduire de 80% avant 2050…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141077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Il faut un quota qui réduise de 6% chaque année ?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5</a:t>
            </a:fld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296744" cy="1249430"/>
          </a:xfrm>
        </p:spPr>
        <p:txBody>
          <a:bodyPr>
            <a:normAutofit fontScale="85000" lnSpcReduction="10000"/>
          </a:bodyPr>
          <a:lstStyle/>
          <a:p>
            <a:r>
              <a:rPr lang="fr-FR" sz="3600" dirty="0" smtClean="0"/>
              <a:t>Le quota doit être égalitaire, nous sommes tous dans le même bain</a:t>
            </a:r>
            <a:endParaRPr lang="fr-FR" sz="3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952500" cy="952500"/>
          </a:xfrm>
          <a:prstGeom prst="rect">
            <a:avLst/>
          </a:prstGeom>
        </p:spPr>
      </p:pic>
      <p:sp>
        <p:nvSpPr>
          <p:cNvPr id="6" name="Sous-titre 2"/>
          <p:cNvSpPr txBox="1">
            <a:spLocks/>
          </p:cNvSpPr>
          <p:nvPr/>
        </p:nvSpPr>
        <p:spPr>
          <a:xfrm>
            <a:off x="1524000" y="4733528"/>
            <a:ext cx="6296744" cy="1249430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 smtClean="0"/>
              <a:t>Le plus difficile sera pour les riches qui devront décarboner plus rapidement !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226146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Cela oblige les entreprises ?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6</a:t>
            </a:fld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296744" cy="1249430"/>
          </a:xfrm>
        </p:spPr>
        <p:txBody>
          <a:bodyPr>
            <a:normAutofit fontScale="85000" lnSpcReduction="20000"/>
          </a:bodyPr>
          <a:lstStyle/>
          <a:p>
            <a:r>
              <a:rPr lang="fr-FR" sz="3600" dirty="0" smtClean="0"/>
              <a:t>On a tout essayé pour rendre les entreprises moins carbonées, sans résultat généralisé…</a:t>
            </a:r>
            <a:endParaRPr lang="fr-FR" sz="3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952500" cy="952500"/>
          </a:xfrm>
          <a:prstGeom prst="rect">
            <a:avLst/>
          </a:prstGeom>
        </p:spPr>
      </p:pic>
      <p:sp>
        <p:nvSpPr>
          <p:cNvPr id="6" name="Sous-titre 2"/>
          <p:cNvSpPr txBox="1">
            <a:spLocks/>
          </p:cNvSpPr>
          <p:nvPr/>
        </p:nvSpPr>
        <p:spPr>
          <a:xfrm>
            <a:off x="1524000" y="4733528"/>
            <a:ext cx="6296744" cy="1249430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 smtClean="0"/>
              <a:t>Si 100% des consommateurs leur demandent des produits moins carbonés, les entreprises réagissent !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302444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7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952500" cy="952500"/>
          </a:xfrm>
          <a:prstGeom prst="rect">
            <a:avLst/>
          </a:prstGeom>
        </p:spPr>
      </p:pic>
      <p:sp>
        <p:nvSpPr>
          <p:cNvPr id="6" name="Titr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ous-titre 6"/>
          <p:cNvSpPr>
            <a:spLocks noGrp="1"/>
          </p:cNvSpPr>
          <p:nvPr>
            <p:ph type="subTitle" idx="1"/>
          </p:nvPr>
        </p:nvSpPr>
        <p:spPr>
          <a:xfrm>
            <a:off x="827584" y="3331698"/>
            <a:ext cx="2263760" cy="1752600"/>
          </a:xfrm>
        </p:spPr>
        <p:txBody>
          <a:bodyPr>
            <a:normAutofit fontScale="92500"/>
          </a:bodyPr>
          <a:lstStyle/>
          <a:p>
            <a:r>
              <a:rPr lang="fr-FR" dirty="0" smtClean="0"/>
              <a:t>Une vidéo de deux minutes pour expliquer ?</a:t>
            </a:r>
            <a:endParaRPr lang="fr-FR" dirty="0" smtClean="0"/>
          </a:p>
          <a:p>
            <a:endParaRPr lang="fr-FR" dirty="0"/>
          </a:p>
        </p:txBody>
      </p:sp>
      <p:pic>
        <p:nvPicPr>
          <p:cNvPr id="2" name="Presentation-Fanny-s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91344" y="704717"/>
            <a:ext cx="3208848" cy="583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8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697360"/>
          </a:xfrm>
        </p:spPr>
        <p:txBody>
          <a:bodyPr>
            <a:normAutofit/>
          </a:bodyPr>
          <a:lstStyle/>
          <a:p>
            <a:r>
              <a:rPr lang="fr-FR" dirty="0" smtClean="0"/>
              <a:t>Comment faire ?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8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952500" cy="952500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27584" y="3331698"/>
            <a:ext cx="7632848" cy="2329550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FR" sz="2400" dirty="0"/>
              <a:t>Le dispositif développé par des sociologues, ingénieurs et économistes est décrit sous </a:t>
            </a:r>
            <a:r>
              <a:rPr lang="fr-FR" sz="2400" dirty="0">
                <a:hlinkClick r:id="rId3"/>
              </a:rPr>
              <a:t>www.comptecarbone.cc</a:t>
            </a:r>
            <a:r>
              <a:rPr lang="fr-FR" sz="2400" dirty="0"/>
              <a:t/>
            </a:r>
            <a:br>
              <a:rPr lang="fr-FR" sz="2400" dirty="0"/>
            </a:br>
            <a:r>
              <a:rPr lang="fr-FR" sz="2400" dirty="0"/>
              <a:t>sous </a:t>
            </a:r>
            <a:r>
              <a:rPr lang="fr-FR" sz="2400" dirty="0">
                <a:hlinkClick r:id="rId4"/>
              </a:rPr>
              <a:t>www.agencecarbone.fr</a:t>
            </a:r>
            <a:r>
              <a:rPr lang="fr-FR" sz="2400" dirty="0"/>
              <a:t> et sous </a:t>
            </a:r>
            <a:r>
              <a:rPr lang="fr-FR" sz="2400" dirty="0">
                <a:hlinkClick r:id="rId5"/>
              </a:rPr>
              <a:t>https://fr.wikipedia.org/wiki/Compte_carbone</a:t>
            </a:r>
            <a:r>
              <a:rPr lang="fr-FR" sz="2400" dirty="0"/>
              <a:t>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35741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15802" y="1556792"/>
            <a:ext cx="7228606" cy="3312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697360"/>
          </a:xfrm>
        </p:spPr>
        <p:txBody>
          <a:bodyPr>
            <a:normAutofit/>
          </a:bodyPr>
          <a:lstStyle/>
          <a:p>
            <a:r>
              <a:rPr lang="fr-FR" dirty="0" smtClean="0"/>
              <a:t>Et pour les consommateurs ?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9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952500" cy="952500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b="1" dirty="0">
                <a:solidFill>
                  <a:srgbClr val="FF0000"/>
                </a:solidFill>
                <a:hlinkClick r:id="rId3"/>
              </a:rPr>
              <a:t>https://</a:t>
            </a:r>
            <a:r>
              <a:rPr lang="fr-FR" b="1" dirty="0" smtClean="0">
                <a:solidFill>
                  <a:srgbClr val="FF0000"/>
                </a:solidFill>
                <a:hlinkClick r:id="rId3"/>
              </a:rPr>
              <a:t>youtu.be/DKHon8XIDrU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17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26438</TotalTime>
  <Words>229</Words>
  <Application>Microsoft Office PowerPoint</Application>
  <PresentationFormat>Affichage à l'écran (4:3)</PresentationFormat>
  <Paragraphs>36</Paragraphs>
  <Slides>11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2" baseType="lpstr">
      <vt:lpstr>Apex</vt:lpstr>
      <vt:lpstr>Que faire contre la crise sociale et  climatique ?</vt:lpstr>
      <vt:lpstr>Des quotas sociaux et  climatiques ?</vt:lpstr>
      <vt:lpstr>Des quotas sociaux et  climatiques ?</vt:lpstr>
      <vt:lpstr>Pourquoi des kg de CO2 ?</vt:lpstr>
      <vt:lpstr>Il faut un quota qui réduise de 6% chaque année ?</vt:lpstr>
      <vt:lpstr>Cela oblige les entreprises ?</vt:lpstr>
      <vt:lpstr>Présentation PowerPoint</vt:lpstr>
      <vt:lpstr>Comment faire ?</vt:lpstr>
      <vt:lpstr>Et pour les consommateurs ?</vt:lpstr>
      <vt:lpstr>AGIR : rejoindre / monter des comités locaux</vt:lpstr>
      <vt:lpstr>On s’y met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Sortir du chaos climatique ?</dc:title>
  <dc:creator>Armel</dc:creator>
  <cp:lastModifiedBy>Armel</cp:lastModifiedBy>
  <cp:revision>30</cp:revision>
  <dcterms:created xsi:type="dcterms:W3CDTF">2021-09-29T21:49:35Z</dcterms:created>
  <dcterms:modified xsi:type="dcterms:W3CDTF">2022-03-15T07:08:12Z</dcterms:modified>
</cp:coreProperties>
</file>